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Raleway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46ee7dff8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46ee7dff8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d9c67055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d9c67055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d9c6705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d9c6705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51d9165c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51d9165c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urekalert.org/pub_releases/2018-05/ntu-ncd042618.php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en.m.wikipedia.org/wiki/Energy_management" TargetMode="External"/><Relationship Id="rId4" Type="http://schemas.openxmlformats.org/officeDocument/2006/relationships/hyperlink" Target="https://www.energylens.com/articles/energy-managemen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Energy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</a:t>
            </a:r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subTitle" idx="1"/>
          </p:nvPr>
        </p:nvSpPr>
        <p:spPr>
          <a:xfrm>
            <a:off x="729600" y="2921750"/>
            <a:ext cx="3787800" cy="199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Noise Reduction in Wari</a:t>
            </a: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000000"/>
                </a:solidFill>
              </a:rPr>
              <a:t>REDX MITAOE  Project</a:t>
            </a:r>
            <a:endParaRPr sz="20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Namrata More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Mayank Chourasia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Bhushan Batule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Nikita  </a:t>
            </a:r>
            <a:r>
              <a:rPr lang="en-IN" sz="1400" dirty="0"/>
              <a:t>Lomte</a:t>
            </a: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</p:txBody>
      </p:sp>
      <p:pic>
        <p:nvPicPr>
          <p:cNvPr id="138" name="Google Shape;138;p17" descr="Mobile View"/>
          <p:cNvPicPr preferRelativeResize="0"/>
          <p:nvPr/>
        </p:nvPicPr>
        <p:blipFill rotWithShape="1">
          <a:blip r:embed="rId4">
            <a:alphaModFix/>
          </a:blip>
          <a:srcRect l="-384" r="23473" b="16352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1200" y="1596950"/>
            <a:ext cx="3511174" cy="2063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7" descr="Portrait-oriented black smaptphone"/>
          <p:cNvPicPr preferRelativeResize="0"/>
          <p:nvPr/>
        </p:nvPicPr>
        <p:blipFill rotWithShape="1">
          <a:blip r:embed="rId6">
            <a:alphaModFix/>
          </a:blip>
          <a:srcRect r="1998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pic>
        <p:nvPicPr>
          <p:cNvPr id="141" name="Google Shape;141;p17"/>
          <p:cNvPicPr preferRelativeResize="0"/>
          <p:nvPr/>
        </p:nvPicPr>
        <p:blipFill rotWithShape="1">
          <a:blip r:embed="rId7">
            <a:alphaModFix/>
          </a:blip>
          <a:srcRect l="64483"/>
          <a:stretch/>
        </p:blipFill>
        <p:spPr>
          <a:xfrm>
            <a:off x="8271300" y="2390750"/>
            <a:ext cx="872700" cy="1767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7" name="Google Shape;217;p26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w="38100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8" name="Google Shape;218;p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pSp>
        <p:nvGrpSpPr>
          <p:cNvPr id="219" name="Google Shape;219;p26"/>
          <p:cNvGrpSpPr/>
          <p:nvPr/>
        </p:nvGrpSpPr>
        <p:grpSpPr>
          <a:xfrm>
            <a:off x="5293201" y="2678680"/>
            <a:ext cx="1040700" cy="1039104"/>
            <a:chOff x="5293201" y="2678680"/>
            <a:chExt cx="1040700" cy="1039104"/>
          </a:xfrm>
        </p:grpSpPr>
        <p:sp>
          <p:nvSpPr>
            <p:cNvPr id="220" name="Google Shape;220;p26"/>
            <p:cNvSpPr txBox="1"/>
            <p:nvPr/>
          </p:nvSpPr>
          <p:spPr>
            <a:xfrm>
              <a:off x="5297801" y="2856485"/>
              <a:ext cx="1029000" cy="861300"/>
            </a:xfrm>
            <a:prstGeom prst="rect">
              <a:avLst/>
            </a:prstGeom>
            <a:solidFill>
              <a:srgbClr val="F3F3F3"/>
            </a:solidFill>
            <a:ln w="9525" cap="flat" cmpd="sng">
              <a:solidFill>
                <a:schemeClr val="accent1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Literature Survey</a:t>
              </a:r>
              <a:endParaRPr sz="900" dirty="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21" name="Google Shape;221;p26"/>
            <p:cNvSpPr txBox="1"/>
            <p:nvPr/>
          </p:nvSpPr>
          <p:spPr>
            <a:xfrm>
              <a:off x="5293201" y="2678680"/>
              <a:ext cx="10407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WEEK 5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22" name="Google Shape;222;p26"/>
          <p:cNvGrpSpPr/>
          <p:nvPr/>
        </p:nvGrpSpPr>
        <p:grpSpPr>
          <a:xfrm>
            <a:off x="6415277" y="2678680"/>
            <a:ext cx="1029017" cy="1039006"/>
            <a:chOff x="6415277" y="2678680"/>
            <a:chExt cx="1029017" cy="1039006"/>
          </a:xfrm>
        </p:grpSpPr>
        <p:sp>
          <p:nvSpPr>
            <p:cNvPr id="223" name="Google Shape;223;p26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 algn="ctr"/>
              <a:r>
                <a:rPr lang="en-IN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Working on code &amp; hardware</a:t>
              </a:r>
            </a:p>
          </p:txBody>
        </p:sp>
        <p:sp>
          <p:nvSpPr>
            <p:cNvPr id="224" name="Google Shape;224;p26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WEEK 6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28" name="Google Shape;228;p26"/>
          <p:cNvGrpSpPr/>
          <p:nvPr/>
        </p:nvGrpSpPr>
        <p:grpSpPr>
          <a:xfrm>
            <a:off x="4180373" y="2678680"/>
            <a:ext cx="1029024" cy="1039007"/>
            <a:chOff x="4180373" y="2678680"/>
            <a:chExt cx="1029024" cy="1039007"/>
          </a:xfrm>
        </p:grpSpPr>
        <p:sp>
          <p:nvSpPr>
            <p:cNvPr id="229" name="Google Shape;229;p26"/>
            <p:cNvSpPr txBox="1"/>
            <p:nvPr/>
          </p:nvSpPr>
          <p:spPr>
            <a:xfrm>
              <a:off x="4180373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br>
                <a:rPr lang="en-IN" sz="900" dirty="0"/>
              </a:br>
              <a:r>
                <a:rPr lang="en-IN" sz="900" dirty="0"/>
                <a:t>Stakeholder Analysis</a:t>
              </a:r>
            </a:p>
            <a:p>
              <a:br>
                <a:rPr lang="en-IN" sz="900" dirty="0"/>
              </a:b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0" name="Google Shape;230;p26"/>
            <p:cNvSpPr txBox="1"/>
            <p:nvPr/>
          </p:nvSpPr>
          <p:spPr>
            <a:xfrm>
              <a:off x="4180397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WEEK 4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31" name="Google Shape;231;p26"/>
          <p:cNvGrpSpPr/>
          <p:nvPr/>
        </p:nvGrpSpPr>
        <p:grpSpPr>
          <a:xfrm>
            <a:off x="3062921" y="2678680"/>
            <a:ext cx="1029028" cy="1039008"/>
            <a:chOff x="3062921" y="2678680"/>
            <a:chExt cx="1029028" cy="1039008"/>
          </a:xfrm>
        </p:grpSpPr>
        <p:sp>
          <p:nvSpPr>
            <p:cNvPr id="232" name="Google Shape;232;p26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br>
                <a:rPr lang="en-US" sz="900" dirty="0"/>
              </a:br>
              <a:r>
                <a:rPr lang="en-US" sz="900" dirty="0"/>
                <a:t>Noise Cancelling Device using sound to remove noise.</a:t>
              </a:r>
            </a:p>
            <a:p>
              <a:br>
                <a:rPr lang="en-US" sz="900" dirty="0"/>
              </a:b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3" name="Google Shape;233;p26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WEEK 3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34" name="Google Shape;234;p26"/>
          <p:cNvGrpSpPr/>
          <p:nvPr/>
        </p:nvGrpSpPr>
        <p:grpSpPr>
          <a:xfrm>
            <a:off x="1945500" y="2678680"/>
            <a:ext cx="1029000" cy="1038995"/>
            <a:chOff x="1945500" y="2678680"/>
            <a:chExt cx="1029000" cy="1038995"/>
          </a:xfrm>
        </p:grpSpPr>
        <p:sp>
          <p:nvSpPr>
            <p:cNvPr id="235" name="Google Shape;235;p26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chemeClr val="bg2"/>
                  </a:solidFill>
                  <a:latin typeface="Lato"/>
                  <a:ea typeface="Lato"/>
                  <a:cs typeface="Lato"/>
                  <a:sym typeface="Lato"/>
                </a:rPr>
                <a:t>Brain storming Problems &amp; group formation</a:t>
              </a:r>
              <a:endParaRPr sz="900" dirty="0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6" name="Google Shape;236;p26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WEEK 2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37" name="Google Shape;237;p26"/>
          <p:cNvGrpSpPr/>
          <p:nvPr/>
        </p:nvGrpSpPr>
        <p:grpSpPr>
          <a:xfrm>
            <a:off x="828040" y="2678680"/>
            <a:ext cx="1029012" cy="1039104"/>
            <a:chOff x="828040" y="2678680"/>
            <a:chExt cx="1029012" cy="1039104"/>
          </a:xfrm>
        </p:grpSpPr>
        <p:sp>
          <p:nvSpPr>
            <p:cNvPr id="238" name="Google Shape;238;p26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Introduction to</a:t>
              </a: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dirty="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REDX</a:t>
              </a:r>
              <a:endParaRPr sz="9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39" name="Google Shape;239;p26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WEEK 1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40" name="Google Shape;240;p26"/>
          <p:cNvGrpSpPr/>
          <p:nvPr/>
        </p:nvGrpSpPr>
        <p:grpSpPr>
          <a:xfrm rot="10800000">
            <a:off x="4569506" y="3100522"/>
            <a:ext cx="1368114" cy="1234305"/>
            <a:chOff x="3588475" y="2010171"/>
            <a:chExt cx="1318664" cy="1265400"/>
          </a:xfrm>
        </p:grpSpPr>
        <p:sp>
          <p:nvSpPr>
            <p:cNvPr id="241" name="Google Shape;241;p26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name="adj1" fmla="val 10800000"/>
                <a:gd name="adj2" fmla="val 21145742"/>
                <a:gd name="adj3" fmla="val 4708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name="adj" fmla="val 50000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48" name="Google Shape;248;p2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https://www.eurekalert.org/pub_releases/2018-05/ntu-ncd042618.php</a:t>
            </a:r>
            <a:endParaRPr sz="120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4"/>
              </a:rPr>
              <a:t>https://www.energylens.com/articles/energy-management</a:t>
            </a:r>
            <a:endParaRPr sz="120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5"/>
              </a:rPr>
              <a:t>https://en.m.wikipedia.org/wiki/Energy_management</a:t>
            </a:r>
            <a:endParaRPr sz="120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Outline</a:t>
            </a:r>
            <a:endParaRPr sz="3600"/>
          </a:p>
        </p:txBody>
      </p:sp>
      <p:sp>
        <p:nvSpPr>
          <p:cNvPr id="147" name="Google Shape;147;p18"/>
          <p:cNvSpPr txBox="1">
            <a:spLocks noGrp="1"/>
          </p:cNvSpPr>
          <p:nvPr>
            <p:ph type="subTitle" idx="4294967295"/>
          </p:nvPr>
        </p:nvSpPr>
        <p:spPr>
          <a:xfrm>
            <a:off x="4542975" y="1258950"/>
            <a:ext cx="4080000" cy="33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Noise Pollution one of the main problem considering  the ‘C’, type person, not OK with the “OK fine its normal noise in Wari”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“Reducing noise with sound”</a:t>
            </a:r>
            <a:endParaRPr sz="180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With AI &amp; MATLAB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26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Major ProblemS (SPOT)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/>
              <a:t>Uneven Crowdflow</a:t>
            </a:r>
            <a:endParaRPr sz="18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/>
              <a:t>Waste Management</a:t>
            </a:r>
            <a:endParaRPr sz="18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/>
              <a:t>Health Problems</a:t>
            </a:r>
            <a:endParaRPr sz="18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/>
              <a:t>Pollution</a:t>
            </a:r>
            <a:endParaRPr sz="18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/>
              <a:t>Sanitary </a:t>
            </a:r>
            <a:endParaRPr sz="18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/>
              <a:t>Traffic &amp; Parking Problem</a:t>
            </a:r>
            <a:endParaRPr sz="18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title" idx="4294967295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Information architecture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159" name="Google Shape;159;p20"/>
          <p:cNvSpPr/>
          <p:nvPr/>
        </p:nvSpPr>
        <p:spPr>
          <a:xfrm>
            <a:off x="102825" y="1183625"/>
            <a:ext cx="1574046" cy="929556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Uneven Crowdflow</a:t>
            </a:r>
            <a:endParaRPr/>
          </a:p>
        </p:txBody>
      </p:sp>
      <p:sp>
        <p:nvSpPr>
          <p:cNvPr id="160" name="Google Shape;160;p20"/>
          <p:cNvSpPr/>
          <p:nvPr/>
        </p:nvSpPr>
        <p:spPr>
          <a:xfrm>
            <a:off x="2358550" y="1726425"/>
            <a:ext cx="1574046" cy="929556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Health Problems</a:t>
            </a:r>
            <a:endParaRPr/>
          </a:p>
        </p:txBody>
      </p:sp>
      <p:sp>
        <p:nvSpPr>
          <p:cNvPr id="161" name="Google Shape;161;p20"/>
          <p:cNvSpPr/>
          <p:nvPr/>
        </p:nvSpPr>
        <p:spPr>
          <a:xfrm>
            <a:off x="3932600" y="2327700"/>
            <a:ext cx="1574046" cy="929556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Sanitary</a:t>
            </a:r>
            <a:endParaRPr/>
          </a:p>
        </p:txBody>
      </p:sp>
      <p:sp>
        <p:nvSpPr>
          <p:cNvPr id="162" name="Google Shape;162;p20"/>
          <p:cNvSpPr/>
          <p:nvPr/>
        </p:nvSpPr>
        <p:spPr>
          <a:xfrm>
            <a:off x="5591450" y="1321100"/>
            <a:ext cx="1574046" cy="929556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Pollution</a:t>
            </a:r>
            <a:endParaRPr/>
          </a:p>
        </p:txBody>
      </p:sp>
      <p:sp>
        <p:nvSpPr>
          <p:cNvPr id="163" name="Google Shape;163;p20"/>
          <p:cNvSpPr/>
          <p:nvPr/>
        </p:nvSpPr>
        <p:spPr>
          <a:xfrm>
            <a:off x="7327150" y="1183625"/>
            <a:ext cx="1574046" cy="929556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Traffic &amp; Parking</a:t>
            </a:r>
            <a:endParaRPr/>
          </a:p>
        </p:txBody>
      </p:sp>
      <p:sp>
        <p:nvSpPr>
          <p:cNvPr id="164" name="Google Shape;164;p20"/>
          <p:cNvSpPr/>
          <p:nvPr/>
        </p:nvSpPr>
        <p:spPr>
          <a:xfrm>
            <a:off x="699700" y="2106975"/>
            <a:ext cx="1574046" cy="929556"/>
          </a:xfrm>
          <a:prstGeom prst="flowChartMultidocumen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Waste Segregation</a:t>
            </a:r>
            <a:endParaRPr/>
          </a:p>
        </p:txBody>
      </p:sp>
      <p:sp>
        <p:nvSpPr>
          <p:cNvPr id="165" name="Google Shape;165;p20"/>
          <p:cNvSpPr/>
          <p:nvPr/>
        </p:nvSpPr>
        <p:spPr>
          <a:xfrm>
            <a:off x="4090000" y="285050"/>
            <a:ext cx="1128000" cy="780900"/>
          </a:xfrm>
          <a:prstGeom prst="snipRoundRect">
            <a:avLst>
              <a:gd name="adj1" fmla="val 16667"/>
              <a:gd name="adj2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WARI</a:t>
            </a:r>
            <a:endParaRPr sz="1800"/>
          </a:p>
        </p:txBody>
      </p:sp>
      <p:sp>
        <p:nvSpPr>
          <p:cNvPr id="166" name="Google Shape;166;p20"/>
          <p:cNvSpPr/>
          <p:nvPr/>
        </p:nvSpPr>
        <p:spPr>
          <a:xfrm rot="5400000">
            <a:off x="5793732" y="2413212"/>
            <a:ext cx="223200" cy="2232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0"/>
          <p:cNvSpPr txBox="1"/>
          <p:nvPr/>
        </p:nvSpPr>
        <p:spPr>
          <a:xfrm>
            <a:off x="6016913" y="2327700"/>
            <a:ext cx="13038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Air Pollution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p20"/>
          <p:cNvSpPr/>
          <p:nvPr/>
        </p:nvSpPr>
        <p:spPr>
          <a:xfrm rot="5400000">
            <a:off x="5793732" y="2807412"/>
            <a:ext cx="223200" cy="2232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0"/>
          <p:cNvSpPr txBox="1"/>
          <p:nvPr/>
        </p:nvSpPr>
        <p:spPr>
          <a:xfrm>
            <a:off x="6016927" y="2721900"/>
            <a:ext cx="15741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Water Pollution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20"/>
          <p:cNvSpPr/>
          <p:nvPr/>
        </p:nvSpPr>
        <p:spPr>
          <a:xfrm rot="5400000">
            <a:off x="5793732" y="3201612"/>
            <a:ext cx="223200" cy="2232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0"/>
          <p:cNvSpPr txBox="1"/>
          <p:nvPr/>
        </p:nvSpPr>
        <p:spPr>
          <a:xfrm>
            <a:off x="6016928" y="3116100"/>
            <a:ext cx="16551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Noise Pollution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20"/>
          <p:cNvSpPr/>
          <p:nvPr/>
        </p:nvSpPr>
        <p:spPr>
          <a:xfrm rot="5400000">
            <a:off x="5793732" y="3580162"/>
            <a:ext cx="223200" cy="223200"/>
          </a:xfrm>
          <a:prstGeom prst="bentUpArrow">
            <a:avLst>
              <a:gd name="adj1" fmla="val 25000"/>
              <a:gd name="adj2" fmla="val 25000"/>
              <a:gd name="adj3" fmla="val 25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0"/>
          <p:cNvSpPr txBox="1"/>
          <p:nvPr/>
        </p:nvSpPr>
        <p:spPr>
          <a:xfrm>
            <a:off x="6016913" y="3494650"/>
            <a:ext cx="1303800" cy="3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Soil  Pollution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700" b="1">
                <a:solidFill>
                  <a:schemeClr val="lt1"/>
                </a:solidFill>
              </a:rPr>
              <a:t>1</a:t>
            </a:r>
            <a:endParaRPr sz="700" b="1">
              <a:solidFill>
                <a:schemeClr val="lt1"/>
              </a:solidFill>
            </a:endParaRPr>
          </a:p>
        </p:txBody>
      </p:sp>
      <p:sp>
        <p:nvSpPr>
          <p:cNvPr id="179" name="Google Shape;179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Stake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Holders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01</a:t>
            </a:r>
            <a:endParaRPr b="0"/>
          </a:p>
        </p:txBody>
      </p:sp>
      <p:sp>
        <p:nvSpPr>
          <p:cNvPr id="180" name="Google Shape;180;p21"/>
          <p:cNvSpPr txBox="1">
            <a:spLocks noGrp="1"/>
          </p:cNvSpPr>
          <p:nvPr>
            <p:ph type="subTitle" idx="1"/>
          </p:nvPr>
        </p:nvSpPr>
        <p:spPr>
          <a:xfrm>
            <a:off x="724950" y="3160475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Problem worth solving as a feedback from these stakeholders such as: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/>
              <a:t>Students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/>
              <a:t>Hospitals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300"/>
              <a:t>Residents,  survey till date</a:t>
            </a:r>
            <a:endParaRPr sz="13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53B77F-BD5F-4214-97E7-2E86AA3DE5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3883" y="1063257"/>
            <a:ext cx="4400117" cy="311709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our stakeholders do today 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7" name="Google Shape;187;p2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2454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No regular colleges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Sleep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Close Windows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Go to their natives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Hospital patients suffer more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Listen to the Bhajans &amp; Kirtans</a:t>
            </a:r>
            <a:endParaRPr sz="1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600" b="1">
                <a:solidFill>
                  <a:schemeClr val="dk1"/>
                </a:solidFill>
              </a:rPr>
              <a:t>So basically being ‘A’ or ‘B’ type person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/>
          <p:nvPr/>
        </p:nvSpPr>
        <p:spPr>
          <a:xfrm rot="10592382">
            <a:off x="5513499" y="1379656"/>
            <a:ext cx="2689002" cy="2689002"/>
          </a:xfrm>
          <a:prstGeom prst="blockArc">
            <a:avLst>
              <a:gd name="adj1" fmla="val 2627839"/>
              <a:gd name="adj2" fmla="val 5880699"/>
              <a:gd name="adj3" fmla="val 7985"/>
            </a:avLst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02</a:t>
            </a:r>
            <a:endParaRPr/>
          </a:p>
        </p:txBody>
      </p:sp>
      <p:sp>
        <p:nvSpPr>
          <p:cNvPr id="194" name="Google Shape;194;p23"/>
          <p:cNvSpPr txBox="1">
            <a:spLocks noGrp="1"/>
          </p:cNvSpPr>
          <p:nvPr>
            <p:ph type="subTitle" idx="1"/>
          </p:nvPr>
        </p:nvSpPr>
        <p:spPr>
          <a:xfrm>
            <a:off x="724950" y="3313925"/>
            <a:ext cx="3068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Horrible effect on health, environment, studies</a:t>
            </a:r>
            <a:endParaRPr sz="1300"/>
          </a:p>
        </p:txBody>
      </p:sp>
      <p:sp>
        <p:nvSpPr>
          <p:cNvPr id="195" name="Google Shape;195;p23"/>
          <p:cNvSpPr txBox="1">
            <a:spLocks noGrp="1"/>
          </p:cNvSpPr>
          <p:nvPr>
            <p:ph type="body" idx="2"/>
          </p:nvPr>
        </p:nvSpPr>
        <p:spPr>
          <a:xfrm>
            <a:off x="6038550" y="2081288"/>
            <a:ext cx="16389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dk1"/>
                </a:solidFill>
              </a:rPr>
              <a:t>82%</a:t>
            </a:r>
            <a:endParaRPr sz="36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1600"/>
              </a:spcBef>
              <a:spcAft>
                <a:spcPts val="1600"/>
              </a:spcAft>
              <a:buNone/>
            </a:pPr>
            <a:endParaRPr sz="2400" b="1">
              <a:solidFill>
                <a:schemeClr val="dk1"/>
              </a:solidFill>
            </a:endParaRPr>
          </a:p>
        </p:txBody>
      </p:sp>
      <p:sp>
        <p:nvSpPr>
          <p:cNvPr id="196" name="Google Shape;196;p23"/>
          <p:cNvSpPr/>
          <p:nvPr/>
        </p:nvSpPr>
        <p:spPr>
          <a:xfrm>
            <a:off x="5513395" y="1379567"/>
            <a:ext cx="2688900" cy="2688900"/>
          </a:xfrm>
          <a:prstGeom prst="blockArc">
            <a:avLst>
              <a:gd name="adj1" fmla="val 16211102"/>
              <a:gd name="adj2" fmla="val 13367420"/>
              <a:gd name="adj3" fmla="val 7983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3"/>
          <p:cNvSpPr txBox="1">
            <a:spLocks noGrp="1"/>
          </p:cNvSpPr>
          <p:nvPr>
            <p:ph type="body" idx="2"/>
          </p:nvPr>
        </p:nvSpPr>
        <p:spPr>
          <a:xfrm>
            <a:off x="5877325" y="2715963"/>
            <a:ext cx="19611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 b="1"/>
              <a:t>Survey says it is an issue worth solving</a:t>
            </a:r>
            <a:endParaRPr sz="11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Energy: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Noise Reflector</a:t>
            </a:r>
            <a:endParaRPr/>
          </a:p>
        </p:txBody>
      </p:sp>
      <p:sp>
        <p:nvSpPr>
          <p:cNvPr id="203" name="Google Shape;203;p24"/>
          <p:cNvSpPr txBox="1">
            <a:spLocks noGrp="1"/>
          </p:cNvSpPr>
          <p:nvPr>
            <p:ph type="body" idx="2"/>
          </p:nvPr>
        </p:nvSpPr>
        <p:spPr>
          <a:xfrm>
            <a:off x="5174225" y="1078275"/>
            <a:ext cx="3374400" cy="35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benefits would be: windows can be left open for fresh air without disturbance from external noise pollution, and reducing the need for air-conditioning to keep the interiors of buildings and homes cool.</a:t>
            </a:r>
            <a:endParaRPr sz="14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device would be using an 'active noise control' technology - found in many high-end headphones that cancels external noise - that is adapted to work in a large open area.</a:t>
            </a:r>
            <a:endParaRPr sz="14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4"/>
          <p:cNvSpPr/>
          <p:nvPr/>
        </p:nvSpPr>
        <p:spPr>
          <a:xfrm>
            <a:off x="7425350" y="221850"/>
            <a:ext cx="1346400" cy="1096800"/>
          </a:xfrm>
          <a:prstGeom prst="cloudCallout">
            <a:avLst>
              <a:gd name="adj1" fmla="val -20833"/>
              <a:gd name="adj2" fmla="val 625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Being a ‘C’ type person</a:t>
            </a:r>
            <a:endParaRPr/>
          </a:p>
        </p:txBody>
      </p:sp>
      <p:sp>
        <p:nvSpPr>
          <p:cNvPr id="205" name="Google Shape;205;p24"/>
          <p:cNvSpPr txBox="1"/>
          <p:nvPr/>
        </p:nvSpPr>
        <p:spPr>
          <a:xfrm>
            <a:off x="730000" y="2508975"/>
            <a:ext cx="3000000" cy="2151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1100"/>
              </a:spcAft>
              <a:buNone/>
            </a:pPr>
            <a:r>
              <a:rPr lang="en">
                <a:solidFill>
                  <a:schemeClr val="lt1"/>
                </a:solidFill>
              </a:rPr>
              <a:t>Using MATLAB we can analyse the coming wave and revert back a wave for superimposing using a hardware such as a buzzer.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with AI &amp; MATLAB</a:t>
            </a:r>
            <a:endParaRPr/>
          </a:p>
        </p:txBody>
      </p:sp>
      <p:sp>
        <p:nvSpPr>
          <p:cNvPr id="211" name="Google Shape;211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Considering a window, s</a:t>
            </a: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everal units can be placed together to form a grid-like array on a window grille to reduce external noise.</a:t>
            </a:r>
            <a:endParaRPr sz="14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The device uses a special sound emitting mechanism which works like a speaker or buzzer and is hooked up to a processing unit. Equipped with a microphone, it can </a:t>
            </a:r>
            <a:r>
              <a:rPr lang="en" sz="1400" b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detect &amp; analyse the noise wave</a:t>
            </a: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with AI even before it reaches the window and computes the </a:t>
            </a:r>
            <a:r>
              <a:rPr lang="en" sz="1400" b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attributes of the incoming noise in real-time</a:t>
            </a:r>
            <a:r>
              <a:rPr lang="en" sz="140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(MATLAB).</a:t>
            </a: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It would quickly </a:t>
            </a:r>
            <a:r>
              <a:rPr lang="en" sz="1400" b="1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emits a countering sound or "anti-noise" </a:t>
            </a: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ie. inverted or "flipped" &amp; they </a:t>
            </a:r>
            <a:r>
              <a:rPr lang="en" sz="1400" b="1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cancel each other out</a:t>
            </a:r>
            <a:r>
              <a:rPr lang="en" sz="14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resulting in a softer ambient sound entering living spaces.</a:t>
            </a:r>
            <a:endParaRPr sz="1400">
              <a:solidFill>
                <a:srgbClr val="3333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endParaRPr sz="10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477</Words>
  <Application>Microsoft Office PowerPoint</Application>
  <PresentationFormat>On-screen Show (16:9)</PresentationFormat>
  <Paragraphs>93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Lato</vt:lpstr>
      <vt:lpstr>Raleway</vt:lpstr>
      <vt:lpstr>Arial</vt:lpstr>
      <vt:lpstr>Streamline</vt:lpstr>
      <vt:lpstr>Energy Management</vt:lpstr>
      <vt:lpstr>Outline</vt:lpstr>
      <vt:lpstr>The Major ProblemS (SPOT)  Uneven Crowdflow Waste Management Health Problems Pollution Sanitary  Traffic &amp; Parking Problem     </vt:lpstr>
      <vt:lpstr>Information architecture</vt:lpstr>
      <vt:lpstr>Stake Holders 01</vt:lpstr>
      <vt:lpstr>What our stakeholders do today ? </vt:lpstr>
      <vt:lpstr>Environment Analysis 02</vt:lpstr>
      <vt:lpstr>Energy:  Noise Reflector</vt:lpstr>
      <vt:lpstr>Working with AI &amp; MATLAB</vt:lpstr>
      <vt:lpstr>Timeline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Energy Management</dc:title>
  <dc:creator>Nikita Lomte</dc:creator>
  <cp:lastModifiedBy>Nikita Lomte</cp:lastModifiedBy>
  <cp:revision>5</cp:revision>
  <dcterms:modified xsi:type="dcterms:W3CDTF">2019-03-30T05:53:09Z</dcterms:modified>
</cp:coreProperties>
</file>